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1" r:id="rId4"/>
    <p:sldId id="266" r:id="rId5"/>
    <p:sldId id="262" r:id="rId6"/>
    <p:sldId id="263" r:id="rId7"/>
    <p:sldId id="264" r:id="rId8"/>
    <p:sldId id="265" r:id="rId9"/>
    <p:sldId id="259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9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737" autoAdjust="0"/>
  </p:normalViewPr>
  <p:slideViewPr>
    <p:cSldViewPr>
      <p:cViewPr varScale="1">
        <p:scale>
          <a:sx n="71" d="100"/>
          <a:sy n="71" d="100"/>
        </p:scale>
        <p:origin x="-8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1DD9A-88BC-4A36-AD9F-1765E17D2716}" type="datetimeFigureOut">
              <a:rPr lang="pl-PL" smtClean="0"/>
              <a:t>2019-07-11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16914-C820-486B-B8CC-6B4D8A2B83F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6914-C820-486B-B8CC-6B4D8A2B83FE}" type="slidenum">
              <a:rPr lang="pl-PL" smtClean="0"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6914-C820-486B-B8CC-6B4D8A2B83FE}" type="slidenum">
              <a:rPr lang="pl-PL" smtClean="0"/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078C-C075-46FE-A711-0FB9B46FD00D}" type="datetimeFigureOut">
              <a:rPr lang="pl-PL" smtClean="0"/>
              <a:pPr/>
              <a:t>2019-07-11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4722-56C3-43A9-9A35-C827646B14F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918648" cy="4680520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Promocja zdrowia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w Przedszkolu Miejskim nr 11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im. Marii Kownackiej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w Gorzowie Wlkp.</a:t>
            </a:r>
            <a:r>
              <a:rPr lang="pl-PL" sz="6000" b="1" dirty="0" smtClean="0">
                <a:cs typeface="Times New Roman" pitchFamily="18" charset="0"/>
              </a:rPr>
              <a:t/>
            </a:r>
            <a:br>
              <a:rPr lang="pl-PL" sz="6000" b="1" dirty="0" smtClean="0">
                <a:cs typeface="Times New Roman" pitchFamily="18" charset="0"/>
              </a:rPr>
            </a:br>
            <a:endParaRPr lang="pl-PL" sz="6000" b="1" dirty="0">
              <a:cs typeface="Times New Roman" pitchFamily="18" charset="0"/>
            </a:endParaRPr>
          </a:p>
        </p:txBody>
      </p:sp>
      <p:pic>
        <p:nvPicPr>
          <p:cNvPr id="7173" name="Picture 5" descr="C:\Users\BEATA\AppData\Local\Microsoft\Windows\Temporary Internet Files\Content.IE5\NJ0CH6ZY\RTS04930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3308269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Działania podjęte dla rozwiązania problemu priorytetowego: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Zakup akcesoriów kuchennych do zajęć kulinarnych dla dzieci: fartuszki, czapki kuchenne, deseczki do krojenia, szklanki do koktajli, </a:t>
            </a:r>
            <a:r>
              <a:rPr lang="pl-PL" sz="2800" b="1" dirty="0" smtClean="0"/>
              <a:t>sokowirówka</a:t>
            </a:r>
          </a:p>
          <a:p>
            <a:pPr algn="ctr">
              <a:buNone/>
            </a:pPr>
            <a:endParaRPr lang="pl-PL" b="1" dirty="0"/>
          </a:p>
        </p:txBody>
      </p:sp>
      <p:pic>
        <p:nvPicPr>
          <p:cNvPr id="10" name="Symbol zastępczy zawartości 9" descr="20161215233651_58531b038702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038600" cy="3370238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1872207"/>
          </a:xfrm>
        </p:spPr>
        <p:txBody>
          <a:bodyPr/>
          <a:lstStyle/>
          <a:p>
            <a:pPr algn="ctr"/>
            <a:r>
              <a:rPr lang="pl-PL" dirty="0" smtClean="0"/>
              <a:t>„ Mały kucharz ”</a:t>
            </a:r>
            <a:br>
              <a:rPr lang="pl-PL" dirty="0" smtClean="0"/>
            </a:br>
            <a:r>
              <a:rPr lang="pl-PL" dirty="0" smtClean="0"/>
              <a:t>- zorganizowanie </a:t>
            </a:r>
            <a:r>
              <a:rPr lang="pl-PL" dirty="0"/>
              <a:t>cyklicznych warsztatów kulinarnych</a:t>
            </a:r>
          </a:p>
        </p:txBody>
      </p:sp>
      <p:pic>
        <p:nvPicPr>
          <p:cNvPr id="9" name="Symbol zastępczy zawartości 8" descr="20161217121930_58551f426b3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  <a:ln w="38100">
            <a:solidFill>
              <a:srgbClr val="FF0000"/>
            </a:solidFill>
          </a:ln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2448272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,,</a:t>
            </a:r>
            <a:r>
              <a:rPr lang="pl-PL" dirty="0"/>
              <a:t>Sportowy dzień przedszkolaka</a:t>
            </a:r>
            <a:r>
              <a:rPr lang="pl-PL" dirty="0" smtClean="0"/>
              <a:t>”- rozgrywki </a:t>
            </a:r>
            <a:r>
              <a:rPr lang="pl-PL" dirty="0"/>
              <a:t>sportowe pomiędzy grupami przedszkolnymi </a:t>
            </a:r>
          </a:p>
          <a:p>
            <a:endParaRPr lang="pl-PL" dirty="0"/>
          </a:p>
        </p:txBody>
      </p:sp>
      <p:pic>
        <p:nvPicPr>
          <p:cNvPr id="10" name="Symbol zastępczy zawartości 9" descr="20161208074327_5849010f2da1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912"/>
            <a:ext cx="4041775" cy="3024336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7089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/>
              <a:t>Organizowanie „Zielonego ogródka w sali przedszkolnej”(wczesną wiosną) - </a:t>
            </a:r>
            <a:r>
              <a:rPr lang="pl-PL" dirty="0" smtClean="0"/>
              <a:t>sadzenie </a:t>
            </a:r>
            <a:r>
              <a:rPr lang="pl-PL" dirty="0"/>
              <a:t>cebuli i pietruszki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doniczkach, sianie rzeżuchy, spożywanie nowalijek</a:t>
            </a:r>
            <a:br>
              <a:rPr lang="pl-PL" dirty="0"/>
            </a:br>
            <a:r>
              <a:rPr lang="pl-PL" dirty="0"/>
              <a:t>oraz ziół podczas posiłków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przedszkolu</a:t>
            </a:r>
          </a:p>
        </p:txBody>
      </p:sp>
      <p:pic>
        <p:nvPicPr>
          <p:cNvPr id="7" name="Symbol zastępczy zawartości 6" descr="20180428142913_5ae46919627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4040188" cy="3024336"/>
          </a:xfrm>
          <a:ln w="38100">
            <a:solidFill>
              <a:srgbClr val="FF000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2232248"/>
          </a:xfrm>
        </p:spPr>
        <p:txBody>
          <a:bodyPr/>
          <a:lstStyle/>
          <a:p>
            <a:pPr algn="ctr"/>
            <a:r>
              <a:rPr lang="pl-PL" dirty="0" smtClean="0"/>
              <a:t>,, Bezpieczny przedszkolak ” </a:t>
            </a:r>
            <a:br>
              <a:rPr lang="pl-PL" dirty="0" smtClean="0"/>
            </a:br>
            <a:r>
              <a:rPr lang="pl-PL" dirty="0" smtClean="0"/>
              <a:t>- spotkania </a:t>
            </a:r>
            <a:r>
              <a:rPr lang="pl-PL" dirty="0"/>
              <a:t>ze </a:t>
            </a:r>
            <a:r>
              <a:rPr lang="pl-PL" dirty="0" smtClean="0"/>
              <a:t>specjalistami: policjantami, strażakami </a:t>
            </a:r>
            <a:endParaRPr lang="pl-PL" dirty="0"/>
          </a:p>
          <a:p>
            <a:endParaRPr lang="pl-PL" dirty="0"/>
          </a:p>
        </p:txBody>
      </p:sp>
      <p:pic>
        <p:nvPicPr>
          <p:cNvPr id="8" name="Symbol zastępczy zawartości 7" descr="20180106223536_5a5141282ef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4041775" cy="3031331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2060848"/>
          </a:xfrm>
        </p:spPr>
        <p:txBody>
          <a:bodyPr/>
          <a:lstStyle/>
          <a:p>
            <a:pPr algn="ctr"/>
            <a:r>
              <a:rPr lang="pl-PL" dirty="0" smtClean="0"/>
              <a:t>,, Zdrowy </a:t>
            </a:r>
            <a:r>
              <a:rPr lang="pl-PL" dirty="0"/>
              <a:t>wigilijny </a:t>
            </a:r>
            <a:r>
              <a:rPr lang="pl-PL" dirty="0" smtClean="0"/>
              <a:t>stół ”</a:t>
            </a:r>
            <a:br>
              <a:rPr lang="pl-PL" dirty="0" smtClean="0"/>
            </a:br>
            <a:r>
              <a:rPr lang="pl-PL" dirty="0" smtClean="0"/>
              <a:t>- pokazanie </a:t>
            </a:r>
            <a:r>
              <a:rPr lang="pl-PL" dirty="0"/>
              <a:t>sposobu zdrowego odżywiania się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okresie świątecznym</a:t>
            </a:r>
          </a:p>
        </p:txBody>
      </p:sp>
      <p:pic>
        <p:nvPicPr>
          <p:cNvPr id="7" name="Symbol zastępczy zawartości 6" descr="20190211232353_5c61f5f9876d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4040188" cy="3024336"/>
          </a:xfrm>
          <a:ln w="38100">
            <a:solidFill>
              <a:srgbClr val="FF000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88641"/>
            <a:ext cx="4041775" cy="1584176"/>
          </a:xfrm>
        </p:spPr>
        <p:txBody>
          <a:bodyPr/>
          <a:lstStyle/>
          <a:p>
            <a:pPr algn="ctr"/>
            <a:r>
              <a:rPr lang="pl-PL" dirty="0" smtClean="0"/>
              <a:t>,,</a:t>
            </a:r>
            <a:r>
              <a:rPr lang="pl-PL" dirty="0"/>
              <a:t>Uratujmy misia”- pierwsza </a:t>
            </a:r>
            <a:r>
              <a:rPr lang="pl-PL" dirty="0" smtClean="0"/>
              <a:t>pomoc, ćwiczenia </a:t>
            </a:r>
            <a:r>
              <a:rPr lang="pl-PL" dirty="0"/>
              <a:t>praktyczne na maskotkach</a:t>
            </a:r>
          </a:p>
        </p:txBody>
      </p:sp>
      <p:pic>
        <p:nvPicPr>
          <p:cNvPr id="8" name="Symbol zastępczy zawartości 7" descr="20181228155056_5c2638509ca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Pozostałe działania zrealizowane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ciągu roku szkolnego: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Wprowadzenie do jadłospisu owoców i warzyw na drugie śniadanie, naturalnych jogurtów i soków owocowo-warzywnych  oraz pieczonych ciast, śniadanie w formie szwedzkiego stołu</a:t>
            </a:r>
          </a:p>
          <a:p>
            <a:r>
              <a:rPr lang="pl-PL" dirty="0" smtClean="0"/>
              <a:t>,,Sportowy dzień przedszkolaka”- rozgrywki sportowe pomiędzy grupami przedszkolnymi </a:t>
            </a:r>
          </a:p>
          <a:p>
            <a:r>
              <a:rPr lang="pl-PL" dirty="0" smtClean="0"/>
              <a:t>,,Moje przedszkole promujące zdrowie”- przygotowanie pracy plastycznej na konkurs</a:t>
            </a:r>
          </a:p>
          <a:p>
            <a:r>
              <a:rPr lang="pl-PL" dirty="0"/>
              <a:t>,,Światowy Dzień Zdrowia” – wyrabiane nawyków </a:t>
            </a:r>
            <a:r>
              <a:rPr lang="pl-PL" dirty="0" smtClean="0"/>
              <a:t>żywieniowych</a:t>
            </a:r>
          </a:p>
          <a:p>
            <a:r>
              <a:rPr lang="pl-PL" dirty="0" smtClean="0"/>
              <a:t>„ Prowadzenie </a:t>
            </a:r>
            <a:r>
              <a:rPr lang="pl-PL" dirty="0"/>
              <a:t>ściennej gazetki przedszkolnej: ,,Dbam </a:t>
            </a:r>
            <a:r>
              <a:rPr lang="pl-PL" dirty="0" smtClean="0"/>
              <a:t>o </a:t>
            </a:r>
            <a:r>
              <a:rPr lang="pl-PL" dirty="0"/>
              <a:t>zdrowie</a:t>
            </a:r>
            <a:r>
              <a:rPr lang="pl-PL" dirty="0" smtClean="0"/>
              <a:t>”</a:t>
            </a:r>
          </a:p>
          <a:p>
            <a:r>
              <a:rPr lang="pl-PL" dirty="0"/>
              <a:t>,,Szczotka pasta”- codzienna higiena jamy ustnej w </a:t>
            </a:r>
            <a:r>
              <a:rPr lang="pl-PL" dirty="0" smtClean="0"/>
              <a:t>przedszkolu</a:t>
            </a:r>
          </a:p>
          <a:p>
            <a:r>
              <a:rPr lang="pl-PL" dirty="0" smtClean="0"/>
              <a:t> </a:t>
            </a:r>
            <a:r>
              <a:rPr lang="pl-PL" dirty="0"/>
              <a:t>Zabawy sportowe na świeżym powietrzu – podchody z okazji powitania </a:t>
            </a:r>
            <a:r>
              <a:rPr lang="pl-PL" dirty="0" smtClean="0"/>
              <a:t>wiosny</a:t>
            </a:r>
          </a:p>
          <a:p>
            <a:r>
              <a:rPr lang="pl-PL" dirty="0" smtClean="0"/>
              <a:t>,,</a:t>
            </a:r>
            <a:r>
              <a:rPr lang="pl-PL" dirty="0"/>
              <a:t>Czyste powietrze wokół nas</a:t>
            </a:r>
            <a:r>
              <a:rPr lang="pl-PL" dirty="0" smtClean="0"/>
              <a:t>”- realizacja </a:t>
            </a:r>
            <a:r>
              <a:rPr lang="pl-PL" dirty="0"/>
              <a:t>programu profilaktycznego </a:t>
            </a:r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rok szkolny 2018/2019 </a:t>
            </a:r>
            <a:r>
              <a:rPr lang="pl-PL" dirty="0" smtClean="0"/>
              <a:t>– </a:t>
            </a:r>
            <a:r>
              <a:rPr lang="pl-PL" b="1" dirty="0" smtClean="0"/>
              <a:t>„ Wydaje się, że znaczenie ruchu dla rozwoju dziecka jest dla wszystkich rodziców kwestią znaną </a:t>
            </a:r>
            <a:br>
              <a:rPr lang="pl-PL" b="1" dirty="0" smtClean="0"/>
            </a:br>
            <a:r>
              <a:rPr lang="pl-PL" b="1" dirty="0" smtClean="0"/>
              <a:t>i niepodlegającą dyskusji. A jak w rzeczywistości wygląda aktywność ruchowa przedszkolaków? Do przedszkola przywożone samochodami lub na wózkach. Często odcinek drogi między samochodem a budynkiem przedszkola pokonywany jest na rękach mamy lub taty. Nierzadko rodzic prosi: Proszę, by nie wychodził (</a:t>
            </a:r>
            <a:r>
              <a:rPr lang="pl-PL" b="1" dirty="0" err="1" smtClean="0"/>
              <a:t>ła</a:t>
            </a:r>
            <a:r>
              <a:rPr lang="pl-PL" b="1" dirty="0" smtClean="0"/>
              <a:t>) na dwór, bo jest po chorobie ( lub: ...bo jakaś choroba się wykluwa)” </a:t>
            </a:r>
          </a:p>
          <a:p>
            <a:pPr>
              <a:buNone/>
            </a:pPr>
            <a:endParaRPr lang="pl-PL" b="1" dirty="0"/>
          </a:p>
          <a:p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/>
              <a:t>    W </a:t>
            </a:r>
            <a:r>
              <a:rPr lang="pl-PL" b="1" dirty="0"/>
              <a:t>czasie pobytu w przedszkolu dziecko bierze udział w licznych zajęciach dodatkowych kosztem czasu poświęcanego zabawie, aktywności ruchowej. Powrót do </a:t>
            </a:r>
            <a:r>
              <a:rPr lang="pl-PL" b="1" dirty="0" smtClean="0"/>
              <a:t>domu - </a:t>
            </a:r>
            <a:r>
              <a:rPr lang="pl-PL" b="1" dirty="0"/>
              <a:t>samochodem lub na </a:t>
            </a:r>
            <a:r>
              <a:rPr lang="pl-PL" b="1" dirty="0" smtClean="0"/>
              <a:t>wózku, „szybko</a:t>
            </a:r>
            <a:r>
              <a:rPr lang="pl-PL" b="1" dirty="0"/>
              <a:t>, bo mamie się spieszy”. A w </a:t>
            </a:r>
            <a:r>
              <a:rPr lang="pl-PL" b="1" dirty="0" smtClean="0"/>
              <a:t>domu - </a:t>
            </a:r>
            <a:r>
              <a:rPr lang="pl-PL" b="1" dirty="0"/>
              <a:t>telewizor, komputer, kolacja i spać. Nie powinny, więc dziwić sytuacje, gdy dziecku czteroletniemu, a czasem nawet pięciolatkowi plączą się nogi na spacerze- zbyt rzadko ich używa. Podczas badania bilansowego lekarz stwierdza błąd lub wadę postawy, wręcza rodzicowi skierowanie na gimnastykę korekcyjną i dopiero wtedy rodzic zaczyna się zastanawiać gdzie popełnił błąd? Czy nie przyczynił się do problemu własnego dziecka? Zawsze lepiej zapobiegać niż leczyć.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Działania podjęte dla rozwiązania problemu priorytetowego: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38164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Prowadzenie </a:t>
            </a:r>
            <a:r>
              <a:rPr lang="pl-PL" b="1" dirty="0"/>
              <a:t>zajęć edukacyjnych z cyklu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,, </a:t>
            </a:r>
            <a:r>
              <a:rPr lang="pl-PL" b="1" dirty="0"/>
              <a:t>Więcej ruchu dla maluchów”, „Zdrowa Postawa”, „Czy to lato, czy to zima przedszkolak dobrą formę trzyma</a:t>
            </a:r>
            <a:r>
              <a:rPr lang="pl-PL" b="1" dirty="0" smtClean="0"/>
              <a:t>”</a:t>
            </a:r>
          </a:p>
          <a:p>
            <a:pPr algn="ctr">
              <a:buNone/>
            </a:pPr>
            <a:endParaRPr lang="pl-PL" b="1" dirty="0"/>
          </a:p>
          <a:p>
            <a:pPr>
              <a:buNone/>
            </a:pPr>
            <a:endParaRPr lang="pl-PL" dirty="0"/>
          </a:p>
        </p:txBody>
      </p:sp>
      <p:pic>
        <p:nvPicPr>
          <p:cNvPr id="7" name="Symbol zastępczy zawartości 6" descr="20190128145531_5c4f09d3029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038600" cy="3028950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190527215740_5cec4134eb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3258" y="908050"/>
            <a:ext cx="6957484" cy="521811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,,Bicie rekordu w resuscytacji krążeniowo </a:t>
            </a:r>
            <a:br>
              <a:rPr lang="pl-PL" sz="3200" b="1" dirty="0" smtClean="0"/>
            </a:br>
            <a:r>
              <a:rPr lang="pl-PL" sz="3200" b="1" dirty="0" smtClean="0"/>
              <a:t>- oddechowej”- sprawdzenie zdobytej wiedzy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z </a:t>
            </a:r>
            <a:r>
              <a:rPr lang="pl-PL" sz="3200" b="1" dirty="0" smtClean="0"/>
              <a:t>zakresu promocji zdrowia w praktyce </a:t>
            </a:r>
            <a:br>
              <a:rPr lang="pl-PL" sz="3200" b="1" dirty="0" smtClean="0"/>
            </a:br>
            <a:endParaRPr lang="pl-PL" sz="3200" dirty="0"/>
          </a:p>
        </p:txBody>
      </p:sp>
      <p:pic>
        <p:nvPicPr>
          <p:cNvPr id="5123" name="Picture 3" descr="D:\1.Beata\promocja zdrowia\20181023183656_5bcf4e284f5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844824"/>
            <a:ext cx="6034617" cy="4281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Realizacja celów priorytetowych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w latach 2016 - 2019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r</a:t>
            </a:r>
            <a:r>
              <a:rPr lang="pl-PL" b="1" dirty="0" smtClean="0">
                <a:solidFill>
                  <a:srgbClr val="FF0000"/>
                </a:solidFill>
              </a:rPr>
              <a:t>ok szkolny 2016/2017 </a:t>
            </a:r>
            <a:r>
              <a:rPr lang="pl-PL" dirty="0" smtClean="0"/>
              <a:t>–  </a:t>
            </a:r>
            <a:r>
              <a:rPr lang="pl-PL" b="1" dirty="0" smtClean="0"/>
              <a:t>„Zbyt </a:t>
            </a:r>
            <a:r>
              <a:rPr lang="pl-PL" b="1" dirty="0"/>
              <a:t>niska świadomość rodziców i przedszkolaków na temat zachowań prozdrowotnych. Wśród części dzieci obserwuje się nieprawidłowe nawyki żywieniowe co przyczynia się do powstawania nadwagi oraz </a:t>
            </a:r>
            <a:r>
              <a:rPr lang="pl-PL" b="1" dirty="0" smtClean="0"/>
              <a:t>próchnicy”</a:t>
            </a:r>
            <a:endParaRPr lang="pl-PL" b="1" dirty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,,Dzień Marchewki”- pogadanka na temat zdrowego odżywiania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 descr="20181110212355_5be73e5b9f0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988839"/>
          </a:xfrm>
        </p:spPr>
        <p:txBody>
          <a:bodyPr/>
          <a:lstStyle/>
          <a:p>
            <a:pPr algn="ctr"/>
            <a:r>
              <a:rPr lang="pl-PL" dirty="0" smtClean="0"/>
              <a:t>,, Dzień Wody ”- </a:t>
            </a:r>
            <a:r>
              <a:rPr lang="pl-PL" dirty="0"/>
              <a:t>prezentacja dotycząca roli wody w naszym życiu</a:t>
            </a:r>
          </a:p>
        </p:txBody>
      </p:sp>
      <p:pic>
        <p:nvPicPr>
          <p:cNvPr id="9" name="Symbol zastępczy zawartości 8" descr="20170618221707_5946dfc3733f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880"/>
            <a:ext cx="4040188" cy="3384376"/>
          </a:xfrm>
          <a:ln w="38100">
            <a:solidFill>
              <a:srgbClr val="FF0000"/>
            </a:solidFill>
          </a:ln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4041775" cy="1584176"/>
          </a:xfrm>
        </p:spPr>
        <p:txBody>
          <a:bodyPr/>
          <a:lstStyle/>
          <a:p>
            <a:pPr algn="ctr"/>
            <a:r>
              <a:rPr lang="pl-PL" dirty="0"/>
              <a:t>,, Światowy dzień świadomości </a:t>
            </a:r>
            <a:r>
              <a:rPr lang="pl-PL" dirty="0" smtClean="0"/>
              <a:t>autyzmu ”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pogadanka</a:t>
            </a:r>
          </a:p>
        </p:txBody>
      </p:sp>
      <p:pic>
        <p:nvPicPr>
          <p:cNvPr id="10" name="Symbol zastępczy zawartości 9" descr="20190520232059_5ce31a3b7ee4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348880"/>
            <a:ext cx="4041775" cy="3384376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,,</a:t>
            </a:r>
            <a:r>
              <a:rPr lang="pl-PL" b="1" dirty="0"/>
              <a:t>Zielona </a:t>
            </a:r>
            <a:r>
              <a:rPr lang="pl-PL" b="1" smtClean="0"/>
              <a:t>szkoła, zielone </a:t>
            </a:r>
            <a:r>
              <a:rPr lang="pl-PL" b="1" dirty="0"/>
              <a:t>przedszkole</a:t>
            </a:r>
            <a:r>
              <a:rPr lang="pl-PL" b="1" dirty="0" smtClean="0"/>
              <a:t>”</a:t>
            </a:r>
            <a:br>
              <a:rPr lang="pl-PL" b="1" dirty="0" smtClean="0"/>
            </a:br>
            <a:r>
              <a:rPr lang="pl-PL" b="1" dirty="0" smtClean="0"/>
              <a:t>- </a:t>
            </a:r>
            <a:r>
              <a:rPr lang="pl-PL" dirty="0" smtClean="0"/>
              <a:t>udział </a:t>
            </a:r>
            <a:r>
              <a:rPr lang="pl-PL" dirty="0"/>
              <a:t>w programie firmy </a:t>
            </a:r>
            <a:r>
              <a:rPr lang="pl-PL" dirty="0" err="1"/>
              <a:t>Inneko</a:t>
            </a:r>
            <a:endParaRPr lang="pl-PL" dirty="0"/>
          </a:p>
        </p:txBody>
      </p:sp>
      <p:pic>
        <p:nvPicPr>
          <p:cNvPr id="9" name="Symbol zastępczy zawartości 8" descr="readfoto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48936"/>
            <a:ext cx="5969636" cy="4477227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Pozostałe działania zrealizowane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ciągu roku szkolnego: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Zwiększenie ilości i jakości zabaw ruchowych dla dzieci na </a:t>
            </a:r>
            <a:r>
              <a:rPr lang="pl-PL" dirty="0" smtClean="0"/>
              <a:t>powietrzu</a:t>
            </a:r>
          </a:p>
          <a:p>
            <a:r>
              <a:rPr lang="pl-PL" dirty="0" smtClean="0"/>
              <a:t>Wzbogacenie wiedzy dzieci i nauczycieli: przeprowadzenie zajęć o tematyce </a:t>
            </a:r>
            <a:r>
              <a:rPr lang="pl-PL" dirty="0" smtClean="0"/>
              <a:t>zdrowotnej</a:t>
            </a:r>
          </a:p>
          <a:p>
            <a:r>
              <a:rPr lang="pl-PL" dirty="0" smtClean="0"/>
              <a:t>Systematyczne </a:t>
            </a:r>
            <a:r>
              <a:rPr lang="pl-PL" dirty="0" smtClean="0"/>
              <a:t>korzystanie zakupionej przenośnej mini siłowni dla </a:t>
            </a:r>
            <a:r>
              <a:rPr lang="pl-PL" dirty="0" smtClean="0"/>
              <a:t>dzieci</a:t>
            </a:r>
          </a:p>
          <a:p>
            <a:r>
              <a:rPr lang="pl-PL" dirty="0" smtClean="0"/>
              <a:t>,,</a:t>
            </a:r>
            <a:r>
              <a:rPr lang="pl-PL" dirty="0" smtClean="0"/>
              <a:t>Naucz się ratować życie</a:t>
            </a:r>
            <a:r>
              <a:rPr lang="pl-PL" dirty="0" smtClean="0"/>
              <a:t>”- prezentacja </a:t>
            </a:r>
            <a:r>
              <a:rPr lang="pl-PL" dirty="0" smtClean="0"/>
              <a:t>dla dzieci w ramach </a:t>
            </a:r>
            <a:r>
              <a:rPr lang="pl-PL" dirty="0" smtClean="0"/>
              <a:t>programu</a:t>
            </a:r>
          </a:p>
          <a:p>
            <a:r>
              <a:rPr lang="pl-PL" dirty="0" smtClean="0"/>
              <a:t>,,</a:t>
            </a:r>
            <a:r>
              <a:rPr lang="pl-PL" dirty="0" smtClean="0"/>
              <a:t>Mój przyjaciel śmiałek”- przygotowanie pracy plastycznej na konkurs </a:t>
            </a:r>
            <a:endParaRPr lang="pl-PL" dirty="0" smtClean="0"/>
          </a:p>
          <a:p>
            <a:r>
              <a:rPr lang="pl-PL" dirty="0" smtClean="0"/>
              <a:t>,,</a:t>
            </a:r>
            <a:r>
              <a:rPr lang="pl-PL" dirty="0" smtClean="0"/>
              <a:t>Śmiało rozmawiamy dla dobra dzieci”- udział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ogólnopolskim programie edukacyjnym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Dzięki realizacji zadań związanych z promocją zdrowia w naszej placówce mamy zdrowe dzieci, które uwielbiają sport i zdrowe odżywianie </a:t>
            </a:r>
            <a:r>
              <a:rPr lang="pl-PL" sz="5400" b="1" dirty="0" smtClean="0">
                <a:solidFill>
                  <a:srgbClr val="0070C0"/>
                </a:solidFill>
                <a:sym typeface="Wingdings" pitchFamily="2" charset="2"/>
              </a:rPr>
              <a:t> </a:t>
            </a:r>
            <a:endParaRPr lang="pl-PL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>
                <a:solidFill>
                  <a:srgbClr val="0070C0"/>
                </a:solidFill>
              </a:rPr>
              <a:t>Działania </a:t>
            </a:r>
            <a:r>
              <a:rPr lang="pl-PL" sz="3600" b="1" dirty="0">
                <a:solidFill>
                  <a:srgbClr val="0070C0"/>
                </a:solidFill>
              </a:rPr>
              <a:t>podjęte dla rozwiązania problemu priorytetowego: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/>
              <a:t>Przystąpienie do projektu rządowego ,, Sport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zdrowe odżywianie to ważne dla nas </a:t>
            </a:r>
            <a:r>
              <a:rPr lang="pl-PL" b="1" dirty="0" smtClean="0"/>
              <a:t>zadanie ”</a:t>
            </a:r>
            <a:endParaRPr lang="pl-PL" b="1" dirty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D:\1.Beata\promocja zdrowia\20161207230950_584888ae6c5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6042248" cy="3398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,,Ulubione i zdrowe potrawy przedszkolaków”</a:t>
            </a:r>
            <a:br>
              <a:rPr lang="pl-PL" sz="3600" b="1" dirty="0" smtClean="0"/>
            </a:br>
            <a:r>
              <a:rPr lang="pl-PL" sz="3600" b="1" dirty="0" smtClean="0"/>
              <a:t>- zorganizowanie konkursu kulinarnego dla dzieci i rodziców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2052" name="Picture 4" descr="D:\1.Beata\promocja zdrowia\20161219025602_58573e32534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20000" cy="428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4040188" cy="278092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Zorganizowanie rajdu pieszego </a:t>
            </a:r>
            <a:r>
              <a:rPr lang="pl-PL" dirty="0" smtClean="0"/>
              <a:t>w </a:t>
            </a:r>
            <a:r>
              <a:rPr lang="pl-PL" dirty="0"/>
              <a:t>Witnicy dla dzieci ,rodziców </a:t>
            </a:r>
            <a:r>
              <a:rPr lang="pl-PL" dirty="0" smtClean="0"/>
              <a:t>i </a:t>
            </a:r>
            <a:r>
              <a:rPr lang="pl-PL" dirty="0"/>
              <a:t>pracowników przedszkola</a:t>
            </a:r>
            <a:r>
              <a:rPr lang="pl-PL" dirty="0" smtClean="0"/>
              <a:t>, rajd </a:t>
            </a:r>
            <a:r>
              <a:rPr lang="pl-PL" dirty="0"/>
              <a:t>był wspierany przez pana Piotra Hojkę </a:t>
            </a:r>
            <a:r>
              <a:rPr lang="pl-PL" dirty="0" smtClean="0"/>
              <a:t>- </a:t>
            </a:r>
            <a:r>
              <a:rPr lang="pl-PL" dirty="0"/>
              <a:t>olimpijczyka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wielokrotnego mistrza Polski oraz Europy </a:t>
            </a:r>
            <a:r>
              <a:rPr lang="pl-PL" dirty="0" smtClean="0"/>
              <a:t>w </a:t>
            </a:r>
            <a:r>
              <a:rPr lang="pl-PL" dirty="0"/>
              <a:t>wioślarstwie</a:t>
            </a:r>
          </a:p>
        </p:txBody>
      </p:sp>
      <p:pic>
        <p:nvPicPr>
          <p:cNvPr id="9" name="Symbol zastępczy zawartości 8" descr="20161020222451_580928136792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4040188" cy="3030141"/>
          </a:xfrm>
          <a:ln w="38100">
            <a:solidFill>
              <a:srgbClr val="FF0000"/>
            </a:solidFill>
          </a:ln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18002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Zorganizowanie zajęci ruchowych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parku z nauczycielem wychowania fizycznego</a:t>
            </a:r>
          </a:p>
        </p:txBody>
      </p:sp>
      <p:pic>
        <p:nvPicPr>
          <p:cNvPr id="10" name="Symbol zastępczy zawartości 9" descr="20161010201448_57fbda981c22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041775" cy="3031331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20161215231712_585316683dc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313832"/>
          </a:xfrm>
          <a:ln w="38100">
            <a:solidFill>
              <a:srgbClr val="FF0000"/>
            </a:solidFill>
          </a:ln>
        </p:spPr>
      </p:pic>
      <p:sp>
        <p:nvSpPr>
          <p:cNvPr id="13" name="Symbol zastępczy tekstu 12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1152128"/>
          </a:xfrm>
        </p:spPr>
        <p:txBody>
          <a:bodyPr/>
          <a:lstStyle/>
          <a:p>
            <a:r>
              <a:rPr lang="pl-PL" dirty="0" smtClean="0"/>
              <a:t>,,</a:t>
            </a:r>
            <a:r>
              <a:rPr lang="pl-PL" dirty="0"/>
              <a:t>Zdrowe zęby” </a:t>
            </a:r>
            <a:r>
              <a:rPr lang="pl-PL" dirty="0" smtClean="0"/>
              <a:t>- odwiedzenie </a:t>
            </a:r>
            <a:r>
              <a:rPr lang="pl-PL" dirty="0"/>
              <a:t>gabinetu </a:t>
            </a:r>
            <a:r>
              <a:rPr lang="pl-PL" dirty="0" smtClean="0"/>
              <a:t>stomatologicznego</a:t>
            </a:r>
            <a:endParaRPr lang="pl-PL" dirty="0"/>
          </a:p>
        </p:txBody>
      </p:sp>
      <p:pic>
        <p:nvPicPr>
          <p:cNvPr id="7" name="Symbol zastępczy zawartości 6" descr="20161206202545_584710b9e2ed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314427"/>
          </a:xfrm>
          <a:ln w="38100">
            <a:solidFill>
              <a:srgbClr val="FF0000"/>
            </a:solidFill>
          </a:ln>
        </p:spPr>
      </p:pic>
      <p:sp>
        <p:nvSpPr>
          <p:cNvPr id="16" name="Tytuł 9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636912"/>
          </a:xfrm>
        </p:spPr>
        <p:txBody>
          <a:bodyPr>
            <a:normAutofit fontScale="92500"/>
          </a:bodyPr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 smtClean="0"/>
              <a:t>,,</a:t>
            </a:r>
            <a:r>
              <a:rPr lang="pl-PL" dirty="0"/>
              <a:t>Żyj zdrowo”- przeprowadzenie zajęć dotyczących zasad prawidłowego odżywiania </a:t>
            </a:r>
            <a:r>
              <a:rPr lang="pl-PL" dirty="0" smtClean="0"/>
              <a:t>się, zajęcia </a:t>
            </a:r>
            <a:r>
              <a:rPr lang="pl-PL" dirty="0"/>
              <a:t>te były przeprowadzone przez panią pielęgniarkę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1584176"/>
          </a:xfrm>
        </p:spPr>
        <p:txBody>
          <a:bodyPr/>
          <a:lstStyle/>
          <a:p>
            <a:pPr algn="ctr"/>
            <a:r>
              <a:rPr lang="pl-PL" dirty="0"/>
              <a:t>prelekcja z dietetyczką Agatą Mianowany-Woźniak</a:t>
            </a:r>
          </a:p>
        </p:txBody>
      </p:sp>
      <p:pic>
        <p:nvPicPr>
          <p:cNvPr id="7" name="Symbol zastępczy zawartości 6" descr="20161215234845_58531dcd1c6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4040188" cy="3024336"/>
          </a:xfrm>
          <a:ln w="38100">
            <a:solidFill>
              <a:srgbClr val="FF000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2304256"/>
          </a:xfrm>
        </p:spPr>
        <p:txBody>
          <a:bodyPr/>
          <a:lstStyle/>
          <a:p>
            <a:pPr algn="ctr"/>
            <a:r>
              <a:rPr lang="pl-PL" dirty="0" smtClean="0"/>
              <a:t>,, </a:t>
            </a:r>
            <a:r>
              <a:rPr lang="pl-PL" dirty="0"/>
              <a:t>I ja chce zostać sportowcem”- spotkanie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wioślarzem </a:t>
            </a:r>
          </a:p>
          <a:p>
            <a:endParaRPr lang="pl-PL" dirty="0"/>
          </a:p>
        </p:txBody>
      </p:sp>
      <p:pic>
        <p:nvPicPr>
          <p:cNvPr id="8" name="Symbol zastępczy zawartości 7" descr="20161214072037_5850e4b5692a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Pozostałe działania zrealizowane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ciągu roku szkolnego: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628799"/>
            <a:ext cx="8229600" cy="522920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Zaproszenie wszystkich chętnych rodziców na zajęcia ruchowe metodą Weroniki </a:t>
            </a:r>
            <a:r>
              <a:rPr lang="pl-PL" dirty="0" err="1" smtClean="0"/>
              <a:t>Sherborne</a:t>
            </a:r>
            <a:endParaRPr lang="pl-PL" dirty="0" smtClean="0"/>
          </a:p>
          <a:p>
            <a:r>
              <a:rPr lang="pl-PL" dirty="0"/>
              <a:t>Zorganizowanie wizyty w piekarni ,,</a:t>
            </a:r>
            <a:r>
              <a:rPr lang="pl-PL" dirty="0" err="1"/>
              <a:t>Szypiórkowski</a:t>
            </a:r>
            <a:r>
              <a:rPr lang="pl-PL" dirty="0" smtClean="0"/>
              <a:t>”</a:t>
            </a:r>
          </a:p>
          <a:p>
            <a:r>
              <a:rPr lang="pl-PL" dirty="0"/>
              <a:t>Sklep ze zdrową żywnością-zorganizowanie wycieczki do pobliskiego </a:t>
            </a:r>
            <a:r>
              <a:rPr lang="pl-PL" dirty="0" smtClean="0"/>
              <a:t>sklepu</a:t>
            </a:r>
            <a:endParaRPr lang="pl-PL" dirty="0"/>
          </a:p>
          <a:p>
            <a:r>
              <a:rPr lang="pl-PL" dirty="0"/>
              <a:t>Cykliczne robienie soków owocowych przez wszystkie </a:t>
            </a:r>
            <a:r>
              <a:rPr lang="pl-PL" dirty="0" smtClean="0"/>
              <a:t>grupy</a:t>
            </a:r>
          </a:p>
          <a:p>
            <a:r>
              <a:rPr lang="pl-PL" dirty="0" smtClean="0"/>
              <a:t>,,</a:t>
            </a:r>
            <a:r>
              <a:rPr lang="pl-PL" dirty="0"/>
              <a:t>Chipsom mówimy nie</a:t>
            </a:r>
            <a:r>
              <a:rPr lang="pl-PL" dirty="0" smtClean="0"/>
              <a:t>”- przeprowadzenie </a:t>
            </a:r>
            <a:r>
              <a:rPr lang="pl-PL" dirty="0"/>
              <a:t>pogadanki na temat szybkich ,niezdrowych </a:t>
            </a:r>
            <a:r>
              <a:rPr lang="pl-PL" dirty="0" smtClean="0"/>
              <a:t>przekąsek</a:t>
            </a:r>
          </a:p>
          <a:p>
            <a:r>
              <a:rPr lang="pl-PL" dirty="0" smtClean="0"/>
              <a:t>,,</a:t>
            </a:r>
            <a:r>
              <a:rPr lang="pl-PL" dirty="0"/>
              <a:t>Jesienne smakołyki dla malucha - moc warzyw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owoców”- zorganizowanie </a:t>
            </a:r>
            <a:r>
              <a:rPr lang="pl-PL" dirty="0"/>
              <a:t>warsztatów </a:t>
            </a:r>
            <a:r>
              <a:rPr lang="pl-PL" dirty="0" smtClean="0"/>
              <a:t>kulinarnych</a:t>
            </a:r>
          </a:p>
          <a:p>
            <a:r>
              <a:rPr lang="pl-PL" dirty="0" smtClean="0"/>
              <a:t>,,</a:t>
            </a:r>
            <a:r>
              <a:rPr lang="pl-PL" dirty="0"/>
              <a:t>Witaminki dla księżniczki Marcelinki</a:t>
            </a:r>
            <a:r>
              <a:rPr lang="pl-PL" dirty="0" smtClean="0"/>
              <a:t>”- przygotowanie </a:t>
            </a:r>
            <a:r>
              <a:rPr lang="pl-PL" dirty="0"/>
              <a:t>teatrzyku o tematyce </a:t>
            </a:r>
            <a:r>
              <a:rPr lang="pl-PL" dirty="0" smtClean="0"/>
              <a:t>zdrowotnej</a:t>
            </a:r>
          </a:p>
          <a:p>
            <a:r>
              <a:rPr lang="pl-PL" dirty="0"/>
              <a:t>,, Bal owoców i warzyw”- promowanie przez zabawę zdrowego stylu życia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r</a:t>
            </a:r>
            <a:r>
              <a:rPr lang="pl-PL" b="1" dirty="0" smtClean="0">
                <a:solidFill>
                  <a:srgbClr val="FF0000"/>
                </a:solidFill>
              </a:rPr>
              <a:t>ok szkolny 2017/2018 </a:t>
            </a:r>
            <a:r>
              <a:rPr lang="pl-PL" dirty="0" smtClean="0"/>
              <a:t>– </a:t>
            </a:r>
            <a:r>
              <a:rPr lang="pl-PL" b="1" dirty="0" smtClean="0"/>
              <a:t>„ </a:t>
            </a:r>
            <a:r>
              <a:rPr lang="pl-PL" b="1" dirty="0"/>
              <a:t>W oparciu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o </a:t>
            </a:r>
            <a:r>
              <a:rPr lang="pl-PL" b="1" dirty="0"/>
              <a:t>obserwację, rozmowy z rodzicami i dziećmi, ustalono, iż wszechobecny pośpiech i brak czasu zmusza rodziców do wożenia dzieci samochodami, wózkami. Rodzice  z dziećmi mało spędzają czas wolny w formie aktywnej. Dzieciom należy stworzyć jak najwięcej aktywności ruchowej </a:t>
            </a:r>
            <a:r>
              <a:rPr lang="pl-PL" b="1" dirty="0" smtClean="0"/>
              <a:t>,aby </a:t>
            </a:r>
            <a:r>
              <a:rPr lang="pl-PL" b="1" dirty="0"/>
              <a:t>wykazywały się coraz lepszą kondycją fizyczną, która wpłynie pozytywnie na ogólny ich stan </a:t>
            </a:r>
            <a:r>
              <a:rPr lang="pl-PL" b="1" dirty="0" smtClean="0"/>
              <a:t>zdrowia”</a:t>
            </a:r>
            <a:endParaRPr lang="pl-PL" b="1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631</Words>
  <Application>Microsoft Office PowerPoint</Application>
  <PresentationFormat>Pokaz na ekranie (4:3)</PresentationFormat>
  <Paragraphs>72</Paragraphs>
  <Slides>24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Promocja zdrowia  w Przedszkolu Miejskim nr 11  im. Marii Kownackiej  w Gorzowie Wlkp. </vt:lpstr>
      <vt:lpstr>Realizacja celów priorytetowych  w latach 2016 - 2019</vt:lpstr>
      <vt:lpstr> Działania podjęte dla rozwiązania problemu priorytetowego: </vt:lpstr>
      <vt:lpstr>,,Ulubione i zdrowe potrawy przedszkolaków” - zorganizowanie konkursu kulinarnego dla dzieci i rodziców </vt:lpstr>
      <vt:lpstr>Slajd 5</vt:lpstr>
      <vt:lpstr>Slajd 6</vt:lpstr>
      <vt:lpstr>Slajd 7</vt:lpstr>
      <vt:lpstr>Pozostałe działania zrealizowane  w ciągu roku szkolnego:</vt:lpstr>
      <vt:lpstr>Slajd 9</vt:lpstr>
      <vt:lpstr>Działania podjęte dla rozwiązania problemu priorytetowego:</vt:lpstr>
      <vt:lpstr>Slajd 11</vt:lpstr>
      <vt:lpstr>Slajd 12</vt:lpstr>
      <vt:lpstr>Slajd 13</vt:lpstr>
      <vt:lpstr>Pozostałe działania zrealizowane  w ciągu roku szkolnego:</vt:lpstr>
      <vt:lpstr>Slajd 15</vt:lpstr>
      <vt:lpstr>Slajd 16</vt:lpstr>
      <vt:lpstr>Działania podjęte dla rozwiązania problemu priorytetowego:</vt:lpstr>
      <vt:lpstr>Slajd 18</vt:lpstr>
      <vt:lpstr>,,Bicie rekordu w resuscytacji krążeniowo  - oddechowej”- sprawdzenie zdobytej wiedzy  z zakresu promocji zdrowia w praktyce  </vt:lpstr>
      <vt:lpstr>,,Dzień Marchewki”- pogadanka na temat zdrowego odżywiania </vt:lpstr>
      <vt:lpstr>Slajd 21</vt:lpstr>
      <vt:lpstr>,,Zielona szkoła, zielone przedszkole” - udział w programie firmy Inneko</vt:lpstr>
      <vt:lpstr>Pozostałe działania zrealizowane  w ciągu roku szkolnego: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zdrowia  w Przedszkolu Miejskim nr 11  im. Marii Kownackiej  w Gorzowie Wlkp.</dc:title>
  <dc:creator>BEATA</dc:creator>
  <cp:lastModifiedBy>BEATA</cp:lastModifiedBy>
  <cp:revision>19</cp:revision>
  <dcterms:created xsi:type="dcterms:W3CDTF">2019-07-11T07:12:19Z</dcterms:created>
  <dcterms:modified xsi:type="dcterms:W3CDTF">2019-07-11T11:28:39Z</dcterms:modified>
</cp:coreProperties>
</file>